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45473"/>
            <a:ext cx="10018713" cy="835429"/>
          </a:xfrm>
        </p:spPr>
        <p:txBody>
          <a:bodyPr/>
          <a:lstStyle/>
          <a:p>
            <a:r>
              <a:rPr lang="en-US" dirty="0"/>
              <a:t>Term 3 - Principal’s List – </a:t>
            </a:r>
            <a:r>
              <a:rPr lang="en-US" dirty="0" smtClean="0"/>
              <a:t>(4.0)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3074" y="980902"/>
            <a:ext cx="10427828" cy="5760720"/>
          </a:xfrm>
        </p:spPr>
        <p:txBody>
          <a:bodyPr numCol="3">
            <a:normAutofit fontScale="85000" lnSpcReduction="20000"/>
          </a:bodyPr>
          <a:lstStyle/>
          <a:p>
            <a:r>
              <a:rPr lang="en-US" dirty="0" smtClean="0"/>
              <a:t>Caydence </a:t>
            </a:r>
            <a:r>
              <a:rPr lang="en-US" dirty="0" err="1" smtClean="0"/>
              <a:t>Baracosa</a:t>
            </a:r>
            <a:endParaRPr lang="en-US" dirty="0" smtClean="0"/>
          </a:p>
          <a:p>
            <a:r>
              <a:rPr lang="en-US" dirty="0" smtClean="0"/>
              <a:t>Mason Chamberlin</a:t>
            </a:r>
          </a:p>
          <a:p>
            <a:r>
              <a:rPr lang="en-US" dirty="0" err="1" smtClean="0"/>
              <a:t>Tenaya</a:t>
            </a:r>
            <a:r>
              <a:rPr lang="en-US" dirty="0" smtClean="0"/>
              <a:t> Cordova</a:t>
            </a:r>
          </a:p>
          <a:p>
            <a:r>
              <a:rPr lang="en-US" dirty="0" smtClean="0"/>
              <a:t>Olivia </a:t>
            </a:r>
            <a:r>
              <a:rPr lang="en-US" dirty="0" err="1" smtClean="0"/>
              <a:t>Leage</a:t>
            </a:r>
            <a:endParaRPr lang="en-US" dirty="0" smtClean="0"/>
          </a:p>
          <a:p>
            <a:r>
              <a:rPr lang="en-US" dirty="0" smtClean="0"/>
              <a:t>Logan McMillan</a:t>
            </a:r>
          </a:p>
          <a:p>
            <a:r>
              <a:rPr lang="en-US" dirty="0" smtClean="0"/>
              <a:t>Ryley Bright</a:t>
            </a:r>
          </a:p>
          <a:p>
            <a:r>
              <a:rPr lang="en-US" dirty="0" smtClean="0"/>
              <a:t>Gracie </a:t>
            </a:r>
            <a:r>
              <a:rPr lang="en-US" dirty="0" err="1" smtClean="0"/>
              <a:t>Gerding</a:t>
            </a:r>
            <a:endParaRPr lang="en-US" dirty="0" smtClean="0"/>
          </a:p>
          <a:p>
            <a:r>
              <a:rPr lang="en-US" dirty="0" err="1" smtClean="0"/>
              <a:t>Halli</a:t>
            </a:r>
            <a:r>
              <a:rPr lang="en-US" dirty="0" smtClean="0"/>
              <a:t> Lane-</a:t>
            </a:r>
            <a:r>
              <a:rPr lang="en-US" dirty="0" err="1" smtClean="0"/>
              <a:t>Skauge</a:t>
            </a:r>
            <a:endParaRPr lang="en-US" dirty="0" smtClean="0"/>
          </a:p>
          <a:p>
            <a:r>
              <a:rPr lang="en-US" dirty="0" err="1" smtClean="0"/>
              <a:t>Brooklyne</a:t>
            </a:r>
            <a:r>
              <a:rPr lang="en-US" dirty="0" smtClean="0"/>
              <a:t> Lawson</a:t>
            </a:r>
          </a:p>
          <a:p>
            <a:r>
              <a:rPr lang="en-US" dirty="0" smtClean="0"/>
              <a:t>Lindsey Otis</a:t>
            </a:r>
          </a:p>
          <a:p>
            <a:r>
              <a:rPr lang="en-US" dirty="0" smtClean="0"/>
              <a:t>Robert Wagner</a:t>
            </a:r>
          </a:p>
          <a:p>
            <a:r>
              <a:rPr lang="en-US" dirty="0" err="1" smtClean="0"/>
              <a:t>Merin</a:t>
            </a:r>
            <a:r>
              <a:rPr lang="en-US" dirty="0" smtClean="0"/>
              <a:t> Wallace</a:t>
            </a:r>
          </a:p>
          <a:p>
            <a:r>
              <a:rPr lang="en-US" dirty="0" err="1" smtClean="0"/>
              <a:t>Elka</a:t>
            </a:r>
            <a:r>
              <a:rPr lang="en-US" dirty="0" smtClean="0"/>
              <a:t> Fisher</a:t>
            </a:r>
          </a:p>
          <a:p>
            <a:r>
              <a:rPr lang="en-US" dirty="0" smtClean="0"/>
              <a:t>Cassidy Roberts</a:t>
            </a:r>
          </a:p>
          <a:p>
            <a:r>
              <a:rPr lang="en-US" dirty="0" smtClean="0"/>
              <a:t>Cooper </a:t>
            </a:r>
            <a:r>
              <a:rPr lang="en-US" dirty="0" err="1" smtClean="0"/>
              <a:t>Rothenberger</a:t>
            </a:r>
            <a:endParaRPr lang="en-US" dirty="0" smtClean="0"/>
          </a:p>
          <a:p>
            <a:r>
              <a:rPr lang="en-US" dirty="0" smtClean="0"/>
              <a:t>Keller Beauregard</a:t>
            </a:r>
          </a:p>
          <a:p>
            <a:r>
              <a:rPr lang="en-US" dirty="0" smtClean="0"/>
              <a:t>Roy Knott</a:t>
            </a:r>
          </a:p>
          <a:p>
            <a:r>
              <a:rPr lang="en-US" dirty="0" err="1" smtClean="0"/>
              <a:t>Anden</a:t>
            </a:r>
            <a:r>
              <a:rPr lang="en-US" dirty="0" smtClean="0"/>
              <a:t> </a:t>
            </a:r>
            <a:r>
              <a:rPr lang="en-US" dirty="0" err="1" smtClean="0"/>
              <a:t>Lawsen</a:t>
            </a:r>
            <a:endParaRPr lang="en-US" dirty="0" smtClean="0"/>
          </a:p>
          <a:p>
            <a:r>
              <a:rPr lang="en-US" dirty="0" smtClean="0"/>
              <a:t>Haley Lee</a:t>
            </a:r>
          </a:p>
          <a:p>
            <a:r>
              <a:rPr lang="en-US" dirty="0" smtClean="0"/>
              <a:t>Anthony </a:t>
            </a:r>
            <a:r>
              <a:rPr lang="en-US" dirty="0" err="1" smtClean="0"/>
              <a:t>Maret</a:t>
            </a:r>
            <a:endParaRPr lang="en-US" dirty="0" smtClean="0"/>
          </a:p>
          <a:p>
            <a:r>
              <a:rPr lang="en-US" dirty="0" smtClean="0"/>
              <a:t>Summer Poling</a:t>
            </a:r>
          </a:p>
          <a:p>
            <a:r>
              <a:rPr lang="en-US" dirty="0" smtClean="0"/>
              <a:t>Maiko Pruett</a:t>
            </a:r>
          </a:p>
          <a:p>
            <a:r>
              <a:rPr lang="en-US" dirty="0" smtClean="0"/>
              <a:t>Virginia </a:t>
            </a:r>
            <a:r>
              <a:rPr lang="en-US" dirty="0" err="1" smtClean="0"/>
              <a:t>Ramseyer</a:t>
            </a:r>
            <a:endParaRPr lang="en-US" dirty="0" smtClean="0"/>
          </a:p>
          <a:p>
            <a:r>
              <a:rPr lang="en-US" dirty="0" err="1" smtClean="0"/>
              <a:t>Abbygail</a:t>
            </a:r>
            <a:r>
              <a:rPr lang="en-US" dirty="0" smtClean="0"/>
              <a:t> Robeson</a:t>
            </a:r>
          </a:p>
          <a:p>
            <a:r>
              <a:rPr lang="en-US" dirty="0" smtClean="0"/>
              <a:t>Gunner </a:t>
            </a:r>
            <a:r>
              <a:rPr lang="en-US" dirty="0" err="1" smtClean="0"/>
              <a:t>Rothenberger</a:t>
            </a:r>
            <a:endParaRPr lang="en-US" dirty="0" smtClean="0"/>
          </a:p>
          <a:p>
            <a:r>
              <a:rPr lang="en-US" dirty="0" smtClean="0"/>
              <a:t>Abraham Smith</a:t>
            </a:r>
          </a:p>
          <a:p>
            <a:r>
              <a:rPr lang="en-US" dirty="0" smtClean="0"/>
              <a:t>Kendall Smith </a:t>
            </a:r>
          </a:p>
          <a:p>
            <a:r>
              <a:rPr lang="en-US" dirty="0" err="1" smtClean="0"/>
              <a:t>Tayla</a:t>
            </a:r>
            <a:r>
              <a:rPr lang="en-US" dirty="0" smtClean="0"/>
              <a:t> Stevenson</a:t>
            </a:r>
          </a:p>
          <a:p>
            <a:r>
              <a:rPr lang="en-US" dirty="0" smtClean="0"/>
              <a:t>Zackary Tucker</a:t>
            </a:r>
          </a:p>
          <a:p>
            <a:r>
              <a:rPr lang="en-US" dirty="0" smtClean="0"/>
              <a:t>Avery Tyler</a:t>
            </a:r>
          </a:p>
          <a:p>
            <a:r>
              <a:rPr lang="en-US" dirty="0" smtClean="0"/>
              <a:t>Kylie Warfield </a:t>
            </a:r>
          </a:p>
          <a:p>
            <a:r>
              <a:rPr lang="en-US" dirty="0" smtClean="0"/>
              <a:t>Clayton </a:t>
            </a:r>
            <a:r>
              <a:rPr lang="en-US" dirty="0" err="1" smtClean="0"/>
              <a:t>Barhart</a:t>
            </a:r>
            <a:endParaRPr lang="en-US" dirty="0" smtClean="0"/>
          </a:p>
          <a:p>
            <a:r>
              <a:rPr lang="en-US" dirty="0" smtClean="0"/>
              <a:t>Lee </a:t>
            </a:r>
            <a:r>
              <a:rPr lang="en-US" dirty="0" err="1" smtClean="0"/>
              <a:t>Bartl</a:t>
            </a:r>
            <a:endParaRPr lang="en-US" dirty="0" smtClean="0"/>
          </a:p>
          <a:p>
            <a:r>
              <a:rPr lang="en-US" dirty="0" err="1" smtClean="0"/>
              <a:t>Klaira</a:t>
            </a:r>
            <a:r>
              <a:rPr lang="en-US" dirty="0" smtClean="0"/>
              <a:t> Flatt</a:t>
            </a:r>
          </a:p>
          <a:p>
            <a:r>
              <a:rPr lang="en-US" dirty="0" smtClean="0"/>
              <a:t>Reece Smith</a:t>
            </a:r>
          </a:p>
          <a:p>
            <a:r>
              <a:rPr lang="en-US" dirty="0" smtClean="0"/>
              <a:t>Lilliana </a:t>
            </a:r>
            <a:r>
              <a:rPr lang="en-US" dirty="0" err="1" smtClean="0"/>
              <a:t>Coonrod</a:t>
            </a:r>
            <a:endParaRPr lang="en-US" dirty="0" smtClean="0"/>
          </a:p>
          <a:p>
            <a:r>
              <a:rPr lang="en-US" dirty="0" smtClean="0"/>
              <a:t>Joshua Flowers</a:t>
            </a:r>
          </a:p>
          <a:p>
            <a:r>
              <a:rPr lang="en-US" dirty="0" err="1" smtClean="0"/>
              <a:t>Daryn</a:t>
            </a:r>
            <a:r>
              <a:rPr lang="en-US" dirty="0" smtClean="0"/>
              <a:t> Heim</a:t>
            </a:r>
          </a:p>
          <a:p>
            <a:r>
              <a:rPr lang="en-US" dirty="0" smtClean="0"/>
              <a:t>Jocelyn Hernandez</a:t>
            </a:r>
          </a:p>
          <a:p>
            <a:r>
              <a:rPr lang="en-US" dirty="0" smtClean="0"/>
              <a:t>Morgan Hinds</a:t>
            </a:r>
          </a:p>
          <a:p>
            <a:r>
              <a:rPr lang="en-US" dirty="0" smtClean="0"/>
              <a:t>Trenton Hutchison</a:t>
            </a:r>
          </a:p>
          <a:p>
            <a:r>
              <a:rPr lang="en-US" dirty="0" smtClean="0"/>
              <a:t>Mason </a:t>
            </a:r>
            <a:r>
              <a:rPr lang="en-US" dirty="0" err="1" smtClean="0"/>
              <a:t>McAlpine</a:t>
            </a:r>
            <a:endParaRPr lang="en-US" dirty="0" smtClean="0"/>
          </a:p>
          <a:p>
            <a:r>
              <a:rPr lang="en-US" dirty="0" smtClean="0"/>
              <a:t>Ashton </a:t>
            </a:r>
            <a:r>
              <a:rPr lang="en-US" dirty="0" err="1" smtClean="0"/>
              <a:t>Retherford</a:t>
            </a:r>
            <a:endParaRPr lang="en-US" dirty="0" smtClean="0"/>
          </a:p>
          <a:p>
            <a:r>
              <a:rPr lang="en-US" dirty="0" smtClean="0"/>
              <a:t>Hayden Thomas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324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45473"/>
            <a:ext cx="10018713" cy="835429"/>
          </a:xfrm>
        </p:spPr>
        <p:txBody>
          <a:bodyPr/>
          <a:lstStyle/>
          <a:p>
            <a:r>
              <a:rPr lang="en-US" dirty="0"/>
              <a:t>Term 3 </a:t>
            </a:r>
            <a:r>
              <a:rPr lang="en-US" dirty="0" smtClean="0"/>
              <a:t>– Dean’s List– (3.50-3.99)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80903"/>
            <a:ext cx="10544206" cy="5511338"/>
          </a:xfrm>
        </p:spPr>
        <p:txBody>
          <a:bodyPr numCol="3">
            <a:normAutofit lnSpcReduction="10000"/>
          </a:bodyPr>
          <a:lstStyle/>
          <a:p>
            <a:r>
              <a:rPr lang="en-US" dirty="0" err="1" smtClean="0"/>
              <a:t>Baylie</a:t>
            </a:r>
            <a:r>
              <a:rPr lang="en-US" dirty="0" smtClean="0"/>
              <a:t> </a:t>
            </a:r>
            <a:r>
              <a:rPr lang="en-US" dirty="0" err="1" smtClean="0"/>
              <a:t>McAlpine</a:t>
            </a:r>
            <a:endParaRPr lang="en-US" dirty="0" smtClean="0"/>
          </a:p>
          <a:p>
            <a:r>
              <a:rPr lang="en-US" dirty="0" smtClean="0"/>
              <a:t>Faith </a:t>
            </a:r>
            <a:r>
              <a:rPr lang="en-US" dirty="0" err="1" smtClean="0"/>
              <a:t>Retherford</a:t>
            </a:r>
            <a:endParaRPr lang="en-US" dirty="0" smtClean="0"/>
          </a:p>
          <a:p>
            <a:r>
              <a:rPr lang="en-US" dirty="0" smtClean="0"/>
              <a:t>Gabby </a:t>
            </a:r>
            <a:r>
              <a:rPr lang="en-US" dirty="0" err="1" smtClean="0"/>
              <a:t>Woden</a:t>
            </a:r>
            <a:endParaRPr lang="en-US" dirty="0" smtClean="0"/>
          </a:p>
          <a:p>
            <a:r>
              <a:rPr lang="en-US" dirty="0" smtClean="0"/>
              <a:t>Trevor Martin</a:t>
            </a:r>
          </a:p>
          <a:p>
            <a:r>
              <a:rPr lang="en-US" dirty="0" smtClean="0"/>
              <a:t>Adrian Todd</a:t>
            </a:r>
          </a:p>
          <a:p>
            <a:r>
              <a:rPr lang="en-US" dirty="0" smtClean="0"/>
              <a:t>Aurora Fee</a:t>
            </a:r>
          </a:p>
          <a:p>
            <a:r>
              <a:rPr lang="en-US" dirty="0" err="1" smtClean="0"/>
              <a:t>Klarissa</a:t>
            </a:r>
            <a:r>
              <a:rPr lang="en-US" dirty="0" smtClean="0"/>
              <a:t> Herrmann</a:t>
            </a:r>
          </a:p>
          <a:p>
            <a:r>
              <a:rPr lang="en-US" dirty="0" smtClean="0"/>
              <a:t>Finley Miller-Morgan</a:t>
            </a:r>
          </a:p>
          <a:p>
            <a:r>
              <a:rPr lang="en-US" dirty="0" err="1" smtClean="0"/>
              <a:t>Tallie</a:t>
            </a:r>
            <a:r>
              <a:rPr lang="en-US" dirty="0" smtClean="0"/>
              <a:t> </a:t>
            </a:r>
            <a:r>
              <a:rPr lang="en-US" dirty="0" err="1" smtClean="0"/>
              <a:t>Brannen</a:t>
            </a:r>
            <a:endParaRPr lang="en-US" dirty="0" smtClean="0"/>
          </a:p>
          <a:p>
            <a:r>
              <a:rPr lang="en-US" dirty="0" smtClean="0"/>
              <a:t>Logan </a:t>
            </a:r>
            <a:r>
              <a:rPr lang="en-US" dirty="0" err="1" smtClean="0"/>
              <a:t>Gerding</a:t>
            </a:r>
            <a:endParaRPr lang="en-US" dirty="0" smtClean="0"/>
          </a:p>
          <a:p>
            <a:r>
              <a:rPr lang="en-US" dirty="0" smtClean="0"/>
              <a:t>Hunter Nichols</a:t>
            </a:r>
          </a:p>
          <a:p>
            <a:r>
              <a:rPr lang="en-US" dirty="0" smtClean="0"/>
              <a:t>Hali Peterson</a:t>
            </a:r>
          </a:p>
          <a:p>
            <a:r>
              <a:rPr lang="en-US" dirty="0" smtClean="0"/>
              <a:t>Christian </a:t>
            </a:r>
            <a:r>
              <a:rPr lang="en-US" dirty="0" err="1" smtClean="0"/>
              <a:t>Retherford</a:t>
            </a:r>
            <a:endParaRPr lang="en-US" dirty="0" smtClean="0"/>
          </a:p>
          <a:p>
            <a:r>
              <a:rPr lang="en-US" dirty="0" smtClean="0"/>
              <a:t>Taya Bates</a:t>
            </a:r>
          </a:p>
          <a:p>
            <a:r>
              <a:rPr lang="en-US" dirty="0" smtClean="0"/>
              <a:t>Quin Lewis</a:t>
            </a:r>
          </a:p>
          <a:p>
            <a:r>
              <a:rPr lang="en-US" dirty="0" smtClean="0"/>
              <a:t>Jasmine Long</a:t>
            </a:r>
          </a:p>
          <a:p>
            <a:r>
              <a:rPr lang="en-US" dirty="0" err="1" smtClean="0"/>
              <a:t>Marlee</a:t>
            </a:r>
            <a:r>
              <a:rPr lang="en-US" dirty="0" smtClean="0"/>
              <a:t> </a:t>
            </a:r>
            <a:r>
              <a:rPr lang="en-US" dirty="0" err="1" smtClean="0"/>
              <a:t>Rozewski</a:t>
            </a:r>
            <a:endParaRPr lang="en-US" dirty="0" smtClean="0"/>
          </a:p>
          <a:p>
            <a:r>
              <a:rPr lang="en-US" dirty="0" err="1" smtClean="0"/>
              <a:t>Kahrma</a:t>
            </a:r>
            <a:r>
              <a:rPr lang="en-US" dirty="0" smtClean="0"/>
              <a:t> Dawson</a:t>
            </a:r>
          </a:p>
          <a:p>
            <a:r>
              <a:rPr lang="en-US" dirty="0" smtClean="0"/>
              <a:t>Wyatt Ammons</a:t>
            </a:r>
          </a:p>
          <a:p>
            <a:r>
              <a:rPr lang="en-US" dirty="0" err="1" smtClean="0"/>
              <a:t>Xander</a:t>
            </a:r>
            <a:r>
              <a:rPr lang="en-US" dirty="0" smtClean="0"/>
              <a:t> </a:t>
            </a:r>
            <a:r>
              <a:rPr lang="en-US" dirty="0" err="1" smtClean="0"/>
              <a:t>Harsock</a:t>
            </a:r>
            <a:endParaRPr lang="en-US" dirty="0" smtClean="0"/>
          </a:p>
          <a:p>
            <a:r>
              <a:rPr lang="en-US" dirty="0" err="1" smtClean="0"/>
              <a:t>Arice</a:t>
            </a:r>
            <a:r>
              <a:rPr lang="en-US" dirty="0" smtClean="0"/>
              <a:t> </a:t>
            </a:r>
            <a:r>
              <a:rPr lang="en-US" dirty="0" err="1" smtClean="0"/>
              <a:t>Fragoso</a:t>
            </a:r>
            <a:endParaRPr lang="en-US" dirty="0" smtClean="0"/>
          </a:p>
          <a:p>
            <a:r>
              <a:rPr lang="en-US" dirty="0" smtClean="0"/>
              <a:t>Barrett Gibson</a:t>
            </a:r>
          </a:p>
          <a:p>
            <a:r>
              <a:rPr lang="en-US" dirty="0" smtClean="0"/>
              <a:t>Jaden Graff</a:t>
            </a:r>
          </a:p>
          <a:p>
            <a:r>
              <a:rPr lang="en-US" dirty="0" smtClean="0"/>
              <a:t>Jacob Long</a:t>
            </a:r>
          </a:p>
          <a:p>
            <a:r>
              <a:rPr lang="en-US" dirty="0" err="1" smtClean="0"/>
              <a:t>Coren</a:t>
            </a:r>
            <a:r>
              <a:rPr lang="en-US" dirty="0" smtClean="0"/>
              <a:t> </a:t>
            </a:r>
            <a:r>
              <a:rPr lang="en-US" dirty="0" err="1" smtClean="0"/>
              <a:t>Loper</a:t>
            </a:r>
            <a:endParaRPr lang="en-US" dirty="0" smtClean="0"/>
          </a:p>
          <a:p>
            <a:r>
              <a:rPr lang="en-US" dirty="0" smtClean="0"/>
              <a:t>Alexa Martinez</a:t>
            </a:r>
          </a:p>
          <a:p>
            <a:r>
              <a:rPr lang="en-US" dirty="0" smtClean="0"/>
              <a:t>Samuel </a:t>
            </a:r>
            <a:r>
              <a:rPr lang="en-US" dirty="0" err="1" smtClean="0"/>
              <a:t>Morford</a:t>
            </a:r>
            <a:endParaRPr lang="en-US" dirty="0" smtClean="0"/>
          </a:p>
          <a:p>
            <a:r>
              <a:rPr lang="en-US" dirty="0" smtClean="0"/>
              <a:t>Kyle Nicholson</a:t>
            </a:r>
          </a:p>
          <a:p>
            <a:r>
              <a:rPr lang="en-US" dirty="0" smtClean="0"/>
              <a:t>Hannah Reed</a:t>
            </a:r>
          </a:p>
          <a:p>
            <a:r>
              <a:rPr lang="en-US" dirty="0" smtClean="0"/>
              <a:t>Annabelle Parks</a:t>
            </a:r>
          </a:p>
          <a:p>
            <a:r>
              <a:rPr lang="en-US" dirty="0" err="1" smtClean="0"/>
              <a:t>Hallee</a:t>
            </a:r>
            <a:r>
              <a:rPr lang="en-US" dirty="0" smtClean="0"/>
              <a:t> Flatt</a:t>
            </a:r>
          </a:p>
          <a:p>
            <a:r>
              <a:rPr lang="en-US" dirty="0" smtClean="0"/>
              <a:t>Bayley Stamps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33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45473"/>
            <a:ext cx="10018713" cy="835429"/>
          </a:xfrm>
        </p:spPr>
        <p:txBody>
          <a:bodyPr/>
          <a:lstStyle/>
          <a:p>
            <a:r>
              <a:rPr lang="en-US" dirty="0"/>
              <a:t>Term 3 </a:t>
            </a:r>
            <a:r>
              <a:rPr lang="en-US" dirty="0" smtClean="0"/>
              <a:t>– Honor Roll– (3.0 – 3.49)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980903"/>
            <a:ext cx="10427828" cy="4779818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Toby Hibbs</a:t>
            </a:r>
          </a:p>
          <a:p>
            <a:r>
              <a:rPr lang="en-US" dirty="0" smtClean="0"/>
              <a:t>Dimitri Smith</a:t>
            </a:r>
          </a:p>
          <a:p>
            <a:r>
              <a:rPr lang="en-US" dirty="0" smtClean="0"/>
              <a:t>Lily </a:t>
            </a:r>
            <a:r>
              <a:rPr lang="en-US" dirty="0" err="1" smtClean="0"/>
              <a:t>Macomber</a:t>
            </a:r>
            <a:endParaRPr lang="en-US" dirty="0" smtClean="0"/>
          </a:p>
          <a:p>
            <a:r>
              <a:rPr lang="en-US" dirty="0" smtClean="0"/>
              <a:t>Alan Cameron</a:t>
            </a:r>
          </a:p>
          <a:p>
            <a:r>
              <a:rPr lang="en-US" dirty="0" smtClean="0"/>
              <a:t>Kadence </a:t>
            </a:r>
            <a:r>
              <a:rPr lang="en-US" dirty="0" err="1" smtClean="0"/>
              <a:t>Bolles</a:t>
            </a:r>
            <a:endParaRPr lang="en-US" dirty="0" smtClean="0"/>
          </a:p>
          <a:p>
            <a:r>
              <a:rPr lang="en-US" dirty="0" smtClean="0"/>
              <a:t>Kolby </a:t>
            </a:r>
            <a:r>
              <a:rPr lang="en-US" dirty="0" err="1" smtClean="0"/>
              <a:t>Coxen</a:t>
            </a:r>
            <a:endParaRPr lang="en-US" dirty="0" smtClean="0"/>
          </a:p>
          <a:p>
            <a:r>
              <a:rPr lang="en-US" dirty="0" smtClean="0"/>
              <a:t>Braxton </a:t>
            </a:r>
            <a:r>
              <a:rPr lang="en-US" dirty="0" err="1" smtClean="0"/>
              <a:t>Kavanaugh</a:t>
            </a:r>
            <a:endParaRPr lang="en-US" dirty="0" smtClean="0"/>
          </a:p>
          <a:p>
            <a:r>
              <a:rPr lang="en-US" dirty="0" smtClean="0"/>
              <a:t>Ash </a:t>
            </a:r>
            <a:r>
              <a:rPr lang="en-US" dirty="0" err="1" smtClean="0"/>
              <a:t>Blomstrom</a:t>
            </a:r>
            <a:endParaRPr lang="en-US" dirty="0" smtClean="0"/>
          </a:p>
          <a:p>
            <a:r>
              <a:rPr lang="en-US" dirty="0" smtClean="0"/>
              <a:t>Samuel Johnson</a:t>
            </a:r>
          </a:p>
          <a:p>
            <a:r>
              <a:rPr lang="en-US" dirty="0" smtClean="0"/>
              <a:t>Zane </a:t>
            </a:r>
            <a:r>
              <a:rPr lang="en-US" dirty="0" err="1" smtClean="0"/>
              <a:t>Rodda</a:t>
            </a:r>
            <a:endParaRPr lang="en-US" dirty="0" smtClean="0"/>
          </a:p>
          <a:p>
            <a:r>
              <a:rPr lang="en-US" dirty="0" smtClean="0"/>
              <a:t>Aiden Houchens</a:t>
            </a:r>
          </a:p>
          <a:p>
            <a:r>
              <a:rPr lang="en-US" dirty="0" smtClean="0"/>
              <a:t>Lucas </a:t>
            </a:r>
            <a:r>
              <a:rPr lang="en-US" dirty="0" err="1" smtClean="0"/>
              <a:t>Lehnen</a:t>
            </a:r>
            <a:endParaRPr lang="en-US" dirty="0" smtClean="0"/>
          </a:p>
          <a:p>
            <a:r>
              <a:rPr lang="en-US" dirty="0" smtClean="0"/>
              <a:t>Kalvin </a:t>
            </a:r>
            <a:r>
              <a:rPr lang="en-US" dirty="0" err="1" smtClean="0"/>
              <a:t>Flanary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Storm Jackson</a:t>
            </a:r>
          </a:p>
          <a:p>
            <a:r>
              <a:rPr lang="en-US" dirty="0" err="1" smtClean="0"/>
              <a:t>Metci</a:t>
            </a:r>
            <a:r>
              <a:rPr lang="en-US" dirty="0" smtClean="0"/>
              <a:t> Mason</a:t>
            </a:r>
          </a:p>
          <a:p>
            <a:r>
              <a:rPr lang="en-US" dirty="0" smtClean="0"/>
              <a:t>Kaden </a:t>
            </a:r>
            <a:r>
              <a:rPr lang="en-US" dirty="0" err="1" smtClean="0"/>
              <a:t>McKibben</a:t>
            </a:r>
            <a:endParaRPr lang="en-US" dirty="0" smtClean="0"/>
          </a:p>
          <a:p>
            <a:r>
              <a:rPr lang="en-US" dirty="0" smtClean="0"/>
              <a:t>Cameron Fisher</a:t>
            </a:r>
          </a:p>
          <a:p>
            <a:r>
              <a:rPr lang="en-US" dirty="0" smtClean="0"/>
              <a:t>Allie Poling</a:t>
            </a:r>
          </a:p>
          <a:p>
            <a:r>
              <a:rPr lang="en-US" dirty="0" smtClean="0"/>
              <a:t>Trenton </a:t>
            </a:r>
            <a:r>
              <a:rPr lang="en-US" dirty="0" err="1" smtClean="0"/>
              <a:t>Delfs</a:t>
            </a:r>
            <a:endParaRPr lang="en-US" dirty="0" smtClean="0"/>
          </a:p>
          <a:p>
            <a:r>
              <a:rPr lang="en-US" dirty="0" smtClean="0"/>
              <a:t>Hakeem Smith</a:t>
            </a:r>
          </a:p>
          <a:p>
            <a:r>
              <a:rPr lang="en-US" dirty="0" smtClean="0"/>
              <a:t>Ryder Smith</a:t>
            </a:r>
          </a:p>
          <a:p>
            <a:r>
              <a:rPr lang="en-US" dirty="0" smtClean="0"/>
              <a:t>Dante Mendez</a:t>
            </a:r>
          </a:p>
          <a:p>
            <a:r>
              <a:rPr lang="en-US" dirty="0" smtClean="0"/>
              <a:t>Jaxon </a:t>
            </a:r>
            <a:r>
              <a:rPr lang="en-US" dirty="0" err="1" smtClean="0"/>
              <a:t>Rozewski</a:t>
            </a:r>
            <a:endParaRPr lang="en-US" dirty="0" smtClean="0"/>
          </a:p>
          <a:p>
            <a:r>
              <a:rPr lang="en-US" dirty="0" err="1" smtClean="0"/>
              <a:t>Kodey</a:t>
            </a:r>
            <a:r>
              <a:rPr lang="en-US" dirty="0" smtClean="0"/>
              <a:t> </a:t>
            </a:r>
            <a:r>
              <a:rPr lang="en-US" dirty="0" err="1" smtClean="0"/>
              <a:t>Aradoz</a:t>
            </a:r>
            <a:endParaRPr lang="en-US" dirty="0" smtClean="0"/>
          </a:p>
          <a:p>
            <a:r>
              <a:rPr lang="en-US" dirty="0" smtClean="0"/>
              <a:t>Kaylee </a:t>
            </a:r>
            <a:r>
              <a:rPr lang="en-US" dirty="0" err="1" smtClean="0"/>
              <a:t>Chipman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975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43</TotalTime>
  <Words>231</Words>
  <Application>Microsoft Office PowerPoint</Application>
  <PresentationFormat>Widescreen</PresentationFormat>
  <Paragraphs>104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Parallax</vt:lpstr>
      <vt:lpstr>Term 3 - Principal’s List – (4.0)</vt:lpstr>
      <vt:lpstr>Term 3 – Dean’s List– (3.50-3.99)</vt:lpstr>
      <vt:lpstr>Term 3 – Honor Roll– (3.0 – 3.49)</vt:lpstr>
    </vt:vector>
  </TitlesOfParts>
  <Company>Lincoln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Ceder</dc:creator>
  <cp:lastModifiedBy>Richard Ceder</cp:lastModifiedBy>
  <cp:revision>5</cp:revision>
  <dcterms:created xsi:type="dcterms:W3CDTF">2021-04-20T22:21:23Z</dcterms:created>
  <dcterms:modified xsi:type="dcterms:W3CDTF">2021-04-22T00:23:01Z</dcterms:modified>
</cp:coreProperties>
</file>